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990656" cy="5328592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Словари</a:t>
            </a:r>
            <a:endParaRPr lang="ru-RU" sz="8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71481"/>
            <a:ext cx="7774632" cy="2137440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Русский язык</a:t>
            </a:r>
            <a:endParaRPr lang="ru-RU" sz="9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0112" y="609329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Костерева Алина, 3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844824"/>
            <a:ext cx="8496944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Смекалка-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сообразительность, догадливость, способность быстро понять, смекнуть.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слово является существительным.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Однокоренное слово: смек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листый.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Мальчик был смекалистый и очень умный.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Толковый словарь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Имена	существительные- названия растений:</a:t>
            </a: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вель, яг</a:t>
            </a: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да, ябл</a:t>
            </a: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ня, </a:t>
            </a: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сина, к</a:t>
            </a: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пуста, м</a:t>
            </a: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рковь, з</a:t>
            </a: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мляника, б</a:t>
            </a: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рёза.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8075240" cy="1656184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Орфографический словарь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204864"/>
            <a:ext cx="8208912" cy="4392488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Прилагательные, обозначающие признаки предметов по цвету: голубой-лазурный, жёлтый-золотой, зелёный-изумрудный, красный-алый.</a:t>
            </a:r>
          </a:p>
          <a:p>
            <a:pPr marL="0" lvl="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речи употребляем: голубой, жёлтый, красный.</a:t>
            </a:r>
          </a:p>
          <a:p>
            <a:pPr marL="0" lvl="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клумбе растёт красная роза и алый тюльпан.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640960" cy="208256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Словарь синонимов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59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пар глаголов: встречать-провожать, говорить-молчать, запрещать-разрешать, любить-ненавидеть, хвалить-ругать.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Слова: помогать(оказывать помощь)-мешать(строить преграды), одобрять(хвалить)-осуждать(ругать).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помогала родителям, а мой брат мешал.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Словарь антонимов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492896"/>
            <a:ext cx="8064895" cy="3633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Слова-названия людей по роду их занятий: д</a:t>
            </a:r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ктор,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инж</a:t>
            </a:r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р, ст</a:t>
            </a:r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р, ш</a:t>
            </a:r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 Эти слова относятся к имени существительному, употреблены в единственном числе.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866536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Орфоэпический словарь</a:t>
            </a:r>
            <a:endParaRPr lang="ru-RU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20888"/>
            <a:ext cx="8496943" cy="3954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сущ.,         прил.,  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Слова с корнем – зим- : зима-зимний-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ущ.,                   глаг.,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зимовье-зимовать.</a:t>
            </a:r>
          </a:p>
          <a:p>
            <a:pPr marL="0" indent="0">
              <a:buNone/>
            </a:pPr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Зима(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подлежащее) в этом году </a:t>
            </a:r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была(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сказуемое) холодная.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Словарь однокоренных слов</a:t>
            </a:r>
            <a:endParaRPr lang="ru-RU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147</TotalTime>
  <Words>173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 Словари</vt:lpstr>
      <vt:lpstr>Толковый словарь</vt:lpstr>
      <vt:lpstr>Орфографический словарь</vt:lpstr>
      <vt:lpstr>Словарь синонимов</vt:lpstr>
      <vt:lpstr>Словарь антонимов</vt:lpstr>
      <vt:lpstr>Орфоэпический словарь</vt:lpstr>
      <vt:lpstr>Словарь однокоренных слов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школа</cp:lastModifiedBy>
  <cp:revision>20</cp:revision>
  <dcterms:created xsi:type="dcterms:W3CDTF">2014-06-20T02:10:24Z</dcterms:created>
  <dcterms:modified xsi:type="dcterms:W3CDTF">2018-02-11T16:32:55Z</dcterms:modified>
</cp:coreProperties>
</file>